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sldIdLst>
    <p:sldId id="257" r:id="rId3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8BE2AD-9D1A-61BE-F432-A73582D28FB4}" v="82" dt="2021-09-11T07:46:47.9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S::ctaylor@farringtons.kent.sch.uk::f6f20823-7d5f-4176-a928-74bb03618d1d" providerId="AD" clId="Web-{268BE2AD-9D1A-61BE-F432-A73582D28FB4}"/>
    <pc:docChg chg="addSld delSld modSld addMainMaster">
      <pc:chgData name="Charis Taylor" userId="S::ctaylor@farringtons.kent.sch.uk::f6f20823-7d5f-4176-a928-74bb03618d1d" providerId="AD" clId="Web-{268BE2AD-9D1A-61BE-F432-A73582D28FB4}" dt="2021-09-11T07:46:15.108" v="48" actId="20577"/>
      <pc:docMkLst>
        <pc:docMk/>
      </pc:docMkLst>
      <pc:sldChg chg="del">
        <pc:chgData name="Charis Taylor" userId="S::ctaylor@farringtons.kent.sch.uk::f6f20823-7d5f-4176-a928-74bb03618d1d" providerId="AD" clId="Web-{268BE2AD-9D1A-61BE-F432-A73582D28FB4}" dt="2021-09-11T07:43:47.518" v="1"/>
        <pc:sldMkLst>
          <pc:docMk/>
          <pc:sldMk cId="109857222" sldId="256"/>
        </pc:sldMkLst>
      </pc:sldChg>
      <pc:sldChg chg="addSp modSp add">
        <pc:chgData name="Charis Taylor" userId="S::ctaylor@farringtons.kent.sch.uk::f6f20823-7d5f-4176-a928-74bb03618d1d" providerId="AD" clId="Web-{268BE2AD-9D1A-61BE-F432-A73582D28FB4}" dt="2021-09-11T07:46:15.108" v="48" actId="20577"/>
        <pc:sldMkLst>
          <pc:docMk/>
          <pc:sldMk cId="2637920902" sldId="257"/>
        </pc:sldMkLst>
        <pc:spChg chg="add mod">
          <ac:chgData name="Charis Taylor" userId="S::ctaylor@farringtons.kent.sch.uk::f6f20823-7d5f-4176-a928-74bb03618d1d" providerId="AD" clId="Web-{268BE2AD-9D1A-61BE-F432-A73582D28FB4}" dt="2021-09-11T07:46:15.108" v="48" actId="20577"/>
          <ac:spMkLst>
            <pc:docMk/>
            <pc:sldMk cId="2637920902" sldId="257"/>
            <ac:spMk id="4" creationId="{4F96B52A-EE9A-486F-BF63-180620637D94}"/>
          </ac:spMkLst>
        </pc:spChg>
        <pc:picChg chg="add mod">
          <ac:chgData name="Charis Taylor" userId="S::ctaylor@farringtons.kent.sch.uk::f6f20823-7d5f-4176-a928-74bb03618d1d" providerId="AD" clId="Web-{268BE2AD-9D1A-61BE-F432-A73582D28FB4}" dt="2021-09-11T07:45:57.592" v="46" actId="1076"/>
          <ac:picMkLst>
            <pc:docMk/>
            <pc:sldMk cId="2637920902" sldId="257"/>
            <ac:picMk id="5" creationId="{4FF8FEB2-4715-477F-BA67-55E4E98A4E8B}"/>
          </ac:picMkLst>
        </pc:picChg>
      </pc:sldChg>
      <pc:sldMasterChg chg="add addSldLayout">
        <pc:chgData name="Charis Taylor" userId="S::ctaylor@farringtons.kent.sch.uk::f6f20823-7d5f-4176-a928-74bb03618d1d" providerId="AD" clId="Web-{268BE2AD-9D1A-61BE-F432-A73582D28FB4}" dt="2021-09-11T07:43:39.284" v="0"/>
        <pc:sldMasterMkLst>
          <pc:docMk/>
          <pc:sldMasterMk cId="1369618323" sldId="2147483648"/>
        </pc:sldMasterMkLst>
        <pc:sldLayoutChg chg="add">
          <pc:chgData name="Charis Taylor" userId="S::ctaylor@farringtons.kent.sch.uk::f6f20823-7d5f-4176-a928-74bb03618d1d" providerId="AD" clId="Web-{268BE2AD-9D1A-61BE-F432-A73582D28FB4}" dt="2021-09-11T07:43:39.284" v="0"/>
          <pc:sldLayoutMkLst>
            <pc:docMk/>
            <pc:sldMasterMk cId="1369618323" sldId="2147483648"/>
            <pc:sldLayoutMk cId="1358998344" sldId="2147483649"/>
          </pc:sldLayoutMkLst>
        </pc:sldLayoutChg>
        <pc:sldLayoutChg chg="add">
          <pc:chgData name="Charis Taylor" userId="S::ctaylor@farringtons.kent.sch.uk::f6f20823-7d5f-4176-a928-74bb03618d1d" providerId="AD" clId="Web-{268BE2AD-9D1A-61BE-F432-A73582D28FB4}" dt="2021-09-11T07:43:39.284" v="0"/>
          <pc:sldLayoutMkLst>
            <pc:docMk/>
            <pc:sldMasterMk cId="1369618323" sldId="2147483648"/>
            <pc:sldLayoutMk cId="2704436882" sldId="2147483650"/>
          </pc:sldLayoutMkLst>
        </pc:sldLayoutChg>
        <pc:sldLayoutChg chg="add">
          <pc:chgData name="Charis Taylor" userId="S::ctaylor@farringtons.kent.sch.uk::f6f20823-7d5f-4176-a928-74bb03618d1d" providerId="AD" clId="Web-{268BE2AD-9D1A-61BE-F432-A73582D28FB4}" dt="2021-09-11T07:43:39.284" v="0"/>
          <pc:sldLayoutMkLst>
            <pc:docMk/>
            <pc:sldMasterMk cId="1369618323" sldId="2147483648"/>
            <pc:sldLayoutMk cId="3473682933" sldId="2147483651"/>
          </pc:sldLayoutMkLst>
        </pc:sldLayoutChg>
        <pc:sldLayoutChg chg="add">
          <pc:chgData name="Charis Taylor" userId="S::ctaylor@farringtons.kent.sch.uk::f6f20823-7d5f-4176-a928-74bb03618d1d" providerId="AD" clId="Web-{268BE2AD-9D1A-61BE-F432-A73582D28FB4}" dt="2021-09-11T07:43:39.284" v="0"/>
          <pc:sldLayoutMkLst>
            <pc:docMk/>
            <pc:sldMasterMk cId="1369618323" sldId="2147483648"/>
            <pc:sldLayoutMk cId="881308107" sldId="2147483652"/>
          </pc:sldLayoutMkLst>
        </pc:sldLayoutChg>
        <pc:sldLayoutChg chg="add">
          <pc:chgData name="Charis Taylor" userId="S::ctaylor@farringtons.kent.sch.uk::f6f20823-7d5f-4176-a928-74bb03618d1d" providerId="AD" clId="Web-{268BE2AD-9D1A-61BE-F432-A73582D28FB4}" dt="2021-09-11T07:43:39.284" v="0"/>
          <pc:sldLayoutMkLst>
            <pc:docMk/>
            <pc:sldMasterMk cId="1369618323" sldId="2147483648"/>
            <pc:sldLayoutMk cId="797341383" sldId="2147483653"/>
          </pc:sldLayoutMkLst>
        </pc:sldLayoutChg>
        <pc:sldLayoutChg chg="add">
          <pc:chgData name="Charis Taylor" userId="S::ctaylor@farringtons.kent.sch.uk::f6f20823-7d5f-4176-a928-74bb03618d1d" providerId="AD" clId="Web-{268BE2AD-9D1A-61BE-F432-A73582D28FB4}" dt="2021-09-11T07:43:39.284" v="0"/>
          <pc:sldLayoutMkLst>
            <pc:docMk/>
            <pc:sldMasterMk cId="1369618323" sldId="2147483648"/>
            <pc:sldLayoutMk cId="198686680" sldId="2147483654"/>
          </pc:sldLayoutMkLst>
        </pc:sldLayoutChg>
        <pc:sldLayoutChg chg="add">
          <pc:chgData name="Charis Taylor" userId="S::ctaylor@farringtons.kent.sch.uk::f6f20823-7d5f-4176-a928-74bb03618d1d" providerId="AD" clId="Web-{268BE2AD-9D1A-61BE-F432-A73582D28FB4}" dt="2021-09-11T07:43:39.284" v="0"/>
          <pc:sldLayoutMkLst>
            <pc:docMk/>
            <pc:sldMasterMk cId="1369618323" sldId="2147483648"/>
            <pc:sldLayoutMk cId="3163131327" sldId="2147483655"/>
          </pc:sldLayoutMkLst>
        </pc:sldLayoutChg>
        <pc:sldLayoutChg chg="add">
          <pc:chgData name="Charis Taylor" userId="S::ctaylor@farringtons.kent.sch.uk::f6f20823-7d5f-4176-a928-74bb03618d1d" providerId="AD" clId="Web-{268BE2AD-9D1A-61BE-F432-A73582D28FB4}" dt="2021-09-11T07:43:39.284" v="0"/>
          <pc:sldLayoutMkLst>
            <pc:docMk/>
            <pc:sldMasterMk cId="1369618323" sldId="2147483648"/>
            <pc:sldLayoutMk cId="2994208368" sldId="2147483656"/>
          </pc:sldLayoutMkLst>
        </pc:sldLayoutChg>
        <pc:sldLayoutChg chg="add">
          <pc:chgData name="Charis Taylor" userId="S::ctaylor@farringtons.kent.sch.uk::f6f20823-7d5f-4176-a928-74bb03618d1d" providerId="AD" clId="Web-{268BE2AD-9D1A-61BE-F432-A73582D28FB4}" dt="2021-09-11T07:43:39.284" v="0"/>
          <pc:sldLayoutMkLst>
            <pc:docMk/>
            <pc:sldMasterMk cId="1369618323" sldId="2147483648"/>
            <pc:sldLayoutMk cId="138086748" sldId="2147483657"/>
          </pc:sldLayoutMkLst>
        </pc:sldLayoutChg>
        <pc:sldLayoutChg chg="add">
          <pc:chgData name="Charis Taylor" userId="S::ctaylor@farringtons.kent.sch.uk::f6f20823-7d5f-4176-a928-74bb03618d1d" providerId="AD" clId="Web-{268BE2AD-9D1A-61BE-F432-A73582D28FB4}" dt="2021-09-11T07:43:39.284" v="0"/>
          <pc:sldLayoutMkLst>
            <pc:docMk/>
            <pc:sldMasterMk cId="1369618323" sldId="2147483648"/>
            <pc:sldLayoutMk cId="1475685616" sldId="2147483658"/>
          </pc:sldLayoutMkLst>
        </pc:sldLayoutChg>
        <pc:sldLayoutChg chg="add">
          <pc:chgData name="Charis Taylor" userId="S::ctaylor@farringtons.kent.sch.uk::f6f20823-7d5f-4176-a928-74bb03618d1d" providerId="AD" clId="Web-{268BE2AD-9D1A-61BE-F432-A73582D28FB4}" dt="2021-09-11T07:43:39.284" v="0"/>
          <pc:sldLayoutMkLst>
            <pc:docMk/>
            <pc:sldMasterMk cId="1369618323" sldId="2147483648"/>
            <pc:sldLayoutMk cId="2274920054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A028D-C840-4916-9630-F44E4D3C3F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97F289-3334-4AF8-B6D1-0DBF72209B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456CD-E3FD-47DA-847E-13388368A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2CE97-85F7-4EF9-9DF9-DBC892B15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E7DA98-3E38-40DF-B511-39CA53457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998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17119-A4DA-4DAD-A676-BA1C5AE3F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7D451-1926-474D-BB13-047141365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6C8060-684C-4653-88CC-50F1422A9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C123F-C499-4537-A6AD-F05CBE502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8D793E-5957-46C8-961E-99DAF105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436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961C1-2B18-4386-99B6-A8A1E568D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1605E-E27D-4E68-B259-A41FBF1D5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3BF86-252B-475C-BA6D-CCB262B2A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80D5B-BDF2-421F-B7B6-F5857D69C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0BDF0-FC6F-4426-9226-F406AB940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682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73023-5127-4AE5-83E0-85B049E6B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BB59BF-699F-4AB1-81DD-D115C73D59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DDA984-E2A8-47FF-8BB8-9538E7CA5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B2381D-4EF4-4973-A2A6-2995B8B9B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BCBFFA-ED5C-4292-B1B1-E0A225D54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B0D62E-14DB-4A31-AEB4-3545DB562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308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734-3648-499B-BFC5-F9AB79B45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6C211A-D9FF-4404-9A48-536F065C89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37977C-9399-4EFB-87AC-7E9D620893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F22ACD-DCAC-4548-B2C7-5EEDC3D596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794E0D-31BF-4522-872C-4A1215C3CD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A3B138-D6C7-4E0C-9193-E39245A45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28C666-77F4-4872-AB48-54DA66CA7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9FF1DB-A871-4D6A-ACDA-9008311A1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341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342B8-9F8E-4F3A-B620-16534A1D0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B95368-323E-4F00-934B-D4DDDC002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011606-5731-4399-8EA5-4AC4E2477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445622-29D9-427C-A04A-7D0C942A0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866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B0B033-72D7-425A-8B7C-97B063951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374422-B46F-49BB-86F4-C8A33E1F8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446E4-3435-4CCD-88F8-F82387CAC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1313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044CD-3F76-42BC-89FD-6BBBC6972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37884-1338-4582-B04E-E65AB50C4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37676F-E5A4-4713-9339-272ED85CB8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C1EA63-E6C8-4EE7-9CD7-DF421EC8D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299FED-A88A-4568-AC77-9CECA51C1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8A8345-6FF4-42AE-8B70-B98AEA8B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208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2C50A-327D-4E0D-A780-4A29FBD0B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F5727F-C43D-4A6F-B223-90C588AC91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12FC67-DABC-490E-8773-42A40C4015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6063F4-3A90-4E0B-AB2C-A446EAB50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4A518-7539-49FA-9483-A82F82558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28F62D-405F-4BDF-BA4D-E9CCF6131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867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75B40-7449-4D33-AE8C-FE44C811A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D9C805-B9F6-45CF-9136-969A83B19E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2023E-DC47-4CE3-975D-8A36B49A8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5C3CD4-C879-4530-BBB3-1EF767FD1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144E46-9435-4F95-B03F-DE03879AF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6856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598BFA-6BF7-413C-A0FB-4D7BC07CFC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6706A2-266A-4C53-8C68-3CF9FB9D3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65F3D-583C-4180-A992-D74E17D10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F963-05B4-473B-8B22-5A74D15C9791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01E98-1B9B-427E-A4DE-662261578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DB9CC-B1B6-4429-8B02-53EC79269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92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74A00B-4E94-458D-975F-8D01ABF0D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629FB8-7BF5-44C2-9C84-EEFB42B0E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DFEF0-6AB1-4875-892B-D83FD2C234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1F963-05B4-473B-8B22-5A74D15C9791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E4268-554B-498E-B39B-8DF439E4ED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2F45E-E49A-496C-96C8-9B299CB4B3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2F82C-B3C6-49AD-BED0-B2D783E9E8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618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AB8D1-654E-4B21-98CF-E2067B337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3399D2-B13E-4C98-A84E-82017C8F30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/>
              <a:t>On a sheet of paper – not in your books</a:t>
            </a:r>
          </a:p>
          <a:p>
            <a:r>
              <a:rPr lang="en-GB"/>
              <a:t>Draw a picture of Otis Gardiner using the evidence we have gathered from the quotations</a:t>
            </a:r>
          </a:p>
          <a:p>
            <a:r>
              <a:rPr lang="en-GB"/>
              <a:t>Write a description of Otis Gardiner </a:t>
            </a:r>
            <a:r>
              <a:rPr lang="en-GB" i="1"/>
              <a:t>in your own words</a:t>
            </a:r>
          </a:p>
          <a:p>
            <a:endParaRPr lang="en-GB"/>
          </a:p>
          <a:p>
            <a:pPr marL="0" indent="0">
              <a:buNone/>
            </a:pPr>
            <a:r>
              <a:rPr lang="en-GB" b="1">
                <a:solidFill>
                  <a:srgbClr val="C00000"/>
                </a:solidFill>
              </a:rPr>
              <a:t>Due: Friday 17</a:t>
            </a:r>
            <a:r>
              <a:rPr lang="en-GB" b="1" baseline="30000">
                <a:solidFill>
                  <a:srgbClr val="C00000"/>
                </a:solidFill>
              </a:rPr>
              <a:t>th</a:t>
            </a:r>
            <a:r>
              <a:rPr lang="en-GB" b="1">
                <a:solidFill>
                  <a:srgbClr val="C00000"/>
                </a:solidFill>
              </a:rPr>
              <a:t> September 2021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96B52A-EE9A-486F-BF63-180620637D94}"/>
              </a:ext>
            </a:extLst>
          </p:cNvPr>
          <p:cNvSpPr txBox="1"/>
          <p:nvPr/>
        </p:nvSpPr>
        <p:spPr>
          <a:xfrm>
            <a:off x="1204686" y="5404756"/>
            <a:ext cx="10208984" cy="954107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dirty="0"/>
              <a:t>It may be better to draw your picture and write your paragraph </a:t>
            </a:r>
            <a:endParaRPr lang="en-US" sz="2800"/>
          </a:p>
          <a:p>
            <a:r>
              <a:rPr lang="en-GB" sz="2800" dirty="0"/>
              <a:t>on</a:t>
            </a:r>
            <a:r>
              <a:rPr lang="en-GB" sz="2800" b="1" dirty="0"/>
              <a:t> two separate sheets</a:t>
            </a:r>
            <a:r>
              <a:rPr lang="en-GB" sz="2800" dirty="0"/>
              <a:t>.</a:t>
            </a:r>
            <a:endParaRPr lang="en-US" sz="2800">
              <a:cs typeface="Calibri"/>
            </a:endParaRPr>
          </a:p>
        </p:txBody>
      </p:sp>
      <p:pic>
        <p:nvPicPr>
          <p:cNvPr id="5" name="Graphic 5" descr="Hand with solid fill">
            <a:extLst>
              <a:ext uri="{FF2B5EF4-FFF2-40B4-BE49-F238E27FC236}">
                <a16:creationId xmlns:a16="http://schemas.microsoft.com/office/drawing/2014/main" id="{4FF8FEB2-4715-477F-BA67-55E4E98A4E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5800" y="5003800"/>
            <a:ext cx="742043" cy="742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920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Office Theme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20</cp:revision>
  <dcterms:created xsi:type="dcterms:W3CDTF">2021-09-11T07:43:32Z</dcterms:created>
  <dcterms:modified xsi:type="dcterms:W3CDTF">2021-09-11T07:46:50Z</dcterms:modified>
</cp:coreProperties>
</file>